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73" d="100"/>
          <a:sy n="7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6C70D-79F5-3641-BE26-4937AB9B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92E54F-971E-764C-8E97-3729ECBDE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A2A8F-A703-F347-B12D-4E029548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63A25-0E3C-214D-B25A-D5B44DE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D4C017-5725-FF4C-8CAF-39B860DD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76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6E0E4-1A9A-7441-B32A-83A8FA1A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D7487F-9439-0344-A03D-9B167464C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0D7315-B1BA-7A44-8E69-2052D9EA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41F4EC-A7FF-1C42-8F9B-1D396138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4660B6-241A-AD4E-A789-C93F5289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83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6D916FD-F8EF-FF41-95FE-9D26530E4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4DC6F7-FC79-BE4B-9CA2-49422CA19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D06961-20FB-CC44-B64B-E21A98A4E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A9C6D5-3837-9643-986F-A75E195B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6758F-04CB-1446-A76D-64BAB69B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70A65-3247-3645-9052-8E94364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BC5777-3893-564A-955C-4ABF30FD2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8B6A-5C50-6B40-B047-7D1C2242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0D99F7-B041-6A4E-BCBB-02A6B82D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B88358-2104-D04C-9937-8E638B81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5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6D3A8-06AF-AF48-868E-E402D852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D259F-A61B-CD43-80EF-BA187583B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DA4782-C6B0-2D42-B1F5-C7653AF2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A57CF6-122E-3C41-BD0F-129C8066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77389D-E2E9-3345-BF5B-24A6BD2C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61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6BC1B-0345-8143-8D20-580CE378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766F47-1764-F546-B756-2B1D98266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D63D9E-5931-FE49-958D-D2E5E950B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BC10D5-B482-0C4F-83D3-3CC91B65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D399FD-0C32-444B-B99F-A5E7A3D1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7067B8-BEA3-A244-B2E1-6BC8A16F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2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2F523-4AB8-C94D-BE39-31F3BE51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214F0-F31B-D04D-8A39-D8E14DB69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5A2B67-C84C-DE45-803C-16F4D4A1B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D95F90-275A-9648-91E5-51051B25C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85CA7F-D470-F044-8B12-93D671AA8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A2AA40-B7FC-2F49-9A7D-DAC1DCB6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712CBB-5170-D643-A683-626BD7DD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E8A511-7981-0540-BCD3-DB4E4C9D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03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73D5A-C04D-F440-AE67-08A1B324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8805F7-02C6-D14A-BB6D-6BC65E69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39F50E-3A2B-A443-8E03-C53A46F7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3091CC-9553-6F4F-8649-27D09627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04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7F9A1E1-0F13-1A47-B2C0-5F8716F8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2E5D17-E5A5-9B43-A674-5DF40099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AF0CE7-30BA-AB41-9CCC-AE76ECB1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1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64A46-0075-FE4D-922F-20CCF02C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7F4D4-0110-1D43-ACDB-F90BAA2C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8B379D-2C23-7441-B26C-BE0DC1EE3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75ED7E-F617-904B-AB62-ED27FD0C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ED2EE5-BE13-5B44-B8C3-FC0A8E72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FBC786-E1EC-5344-A6DE-A6B596C0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57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00128-45C7-AC43-8599-02996F7C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FEB11D9-E488-E14B-8915-940BB618A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51B46B-430F-2843-919B-872CA8D2F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2B223B-341F-4C4B-AB53-2D3DE6A1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ADAF3A-68EA-E64C-9DE8-282417A7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2C24BE-5625-704A-9878-8D7E427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55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FA029D-9CE3-A546-8798-46028EF4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0E4500-F616-E44A-B26C-240FB66E4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74E06-38E4-C64A-87CB-E709B3F06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FAC9-C78A-FE46-8C82-C6F3661AE0C2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BF0282-173B-B349-A3A8-7014A7DDC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21DFA5-58B7-BF4F-854C-A2BA7B6DC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779D-B77F-034B-BE49-1DE59B8D53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3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8E2D8B-74C6-C545-9B42-4E822B02C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2" y="3871161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de-DE" dirty="0"/>
              <a:t>Die Facharbeit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596D3E-4133-9B47-8EB8-DFD12B866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954" y="4600439"/>
            <a:ext cx="4031782" cy="1737360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Termine, </a:t>
            </a:r>
          </a:p>
          <a:p>
            <a:pPr algn="l"/>
            <a:r>
              <a:rPr lang="de-DE" dirty="0"/>
              <a:t>Vorgaben, </a:t>
            </a:r>
          </a:p>
          <a:p>
            <a:pPr algn="l"/>
            <a:r>
              <a:rPr lang="de-DE" dirty="0"/>
              <a:t>wichtige Infos 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51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41A174-FD61-5E49-957C-C34EB6CD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33" y="963877"/>
            <a:ext cx="4017945" cy="4930246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chemeClr val="accent1"/>
                </a:solidFill>
              </a:rPr>
              <a:t>Wer muss eine Facharbeit schreiben?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EC08A8-3772-EA41-A1BD-6616F0FCE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3600" dirty="0"/>
              <a:t>Alle Schüler der Q1, die keinen Projektkurs belegt haben</a:t>
            </a:r>
          </a:p>
        </p:txBody>
      </p:sp>
    </p:spTree>
    <p:extLst>
      <p:ext uri="{BB962C8B-B14F-4D97-AF65-F5344CB8AC3E}">
        <p14:creationId xmlns:p14="http://schemas.microsoft.com/office/powerpoint/2010/main" val="183411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03B0E5-4DD2-AD43-AC61-F5B9A3B2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chemeClr val="accent1"/>
                </a:solidFill>
              </a:rPr>
              <a:t>In welchem Fach kann man die Facharbeit schreiben?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17488D-A0E1-DA49-93E2-50A2094E0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582553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In allen Fächern, die man selbst schriftlich belegt hat</a:t>
            </a:r>
          </a:p>
          <a:p>
            <a:r>
              <a:rPr lang="de-DE" sz="2400" dirty="0"/>
              <a:t>Sowohl in Grundkursen als auch in Leistungskursen möglich</a:t>
            </a:r>
          </a:p>
          <a:p>
            <a:r>
              <a:rPr lang="de-DE" sz="2400" dirty="0"/>
              <a:t>Empfehlung: Grundkurse &amp; Fach, das man gerne mag</a:t>
            </a:r>
          </a:p>
          <a:p>
            <a:r>
              <a:rPr lang="de-DE" sz="2400" dirty="0"/>
              <a:t>Ersetzt die zweite Klausur im 2. Halbjahr in diesem Fach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9242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9B28FE-13E4-A442-9ED2-AC45DB0F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chemeClr val="accent1"/>
                </a:solidFill>
              </a:rPr>
              <a:t>Wie wähle ich mein Fach für die Facharbeit aus?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742DAF-DEC6-804F-BFEF-8E9135546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Ideen für Themen überlegen </a:t>
            </a:r>
          </a:p>
          <a:p>
            <a:r>
              <a:rPr lang="de-DE" sz="2400" dirty="0"/>
              <a:t>Lehrer selbstständig anfragen</a:t>
            </a:r>
          </a:p>
          <a:p>
            <a:r>
              <a:rPr lang="de-DE" sz="2400" dirty="0"/>
              <a:t>Themenideen selbstständig kommunizieren</a:t>
            </a:r>
          </a:p>
          <a:p>
            <a:r>
              <a:rPr lang="de-DE" sz="2400" dirty="0"/>
              <a:t>Thema gemeinsam festlegen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7138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92F942-3B0F-9B4B-BC66-E92C08E50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050624" cy="4930246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chemeClr val="accent1"/>
                </a:solidFill>
              </a:rPr>
              <a:t>Terminplan für die Facharbeit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57F73D-12CB-3148-B890-3BE77991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721" y="1433768"/>
            <a:ext cx="6905290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20. Februar 2020: Wahl des Faches / Lehrers</a:t>
            </a:r>
          </a:p>
          <a:p>
            <a:r>
              <a:rPr lang="de-DE" sz="2400" dirty="0"/>
              <a:t>02. März 2020: Absprache des Grobthemas</a:t>
            </a:r>
          </a:p>
          <a:p>
            <a:r>
              <a:rPr lang="de-DE" sz="2400" dirty="0"/>
              <a:t>27. März 2020: offizieller Beginn der Facharbeit</a:t>
            </a:r>
          </a:p>
          <a:p>
            <a:r>
              <a:rPr lang="de-DE" sz="2400" dirty="0"/>
              <a:t>24. April 2020: Vorlage des 1. Zwischenberichts</a:t>
            </a:r>
          </a:p>
          <a:p>
            <a:r>
              <a:rPr lang="de-DE" sz="2400" dirty="0"/>
              <a:t>30. April 2020: Vorlage des 2. Zwischenbericht</a:t>
            </a:r>
          </a:p>
          <a:p>
            <a:r>
              <a:rPr lang="de-DE" sz="2400" dirty="0"/>
              <a:t>04. Mai 2020: Abgabe: </a:t>
            </a:r>
          </a:p>
          <a:p>
            <a:pPr lvl="2"/>
            <a:r>
              <a:rPr lang="de-DE" sz="1800" dirty="0"/>
              <a:t>Zwei ausgedruckte Exemplare in Hefter / Mappen</a:t>
            </a:r>
          </a:p>
          <a:p>
            <a:pPr lvl="2"/>
            <a:r>
              <a:rPr lang="de-DE" sz="1800" dirty="0"/>
              <a:t>Digitale Version auf einem beschrifteten Speichermedium</a:t>
            </a:r>
          </a:p>
          <a:p>
            <a:pPr lvl="2"/>
            <a:r>
              <a:rPr lang="de-DE" sz="1800" dirty="0"/>
              <a:t>Inklusive ausgefüllter Formulare und unterschriebener Erklärung</a:t>
            </a:r>
          </a:p>
          <a:p>
            <a:pPr marL="914400" lvl="2" indent="0">
              <a:buNone/>
            </a:pPr>
            <a:endParaRPr lang="de-DE" sz="18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4300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F527C8-E7A3-164C-8570-BACD2B71E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chemeClr val="accent1"/>
                </a:solidFill>
              </a:rPr>
              <a:t>Anleitung zur Facharbeit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E2F81E-AC75-9249-80AD-6CB27275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Schulhomepage:</a:t>
            </a:r>
          </a:p>
          <a:p>
            <a:pPr marL="0" indent="0">
              <a:buNone/>
            </a:pPr>
            <a:r>
              <a:rPr lang="de-DE" sz="2400" dirty="0"/>
              <a:t>		Schule</a:t>
            </a:r>
          </a:p>
          <a:p>
            <a:pPr marL="0" indent="0">
              <a:buNone/>
            </a:pPr>
            <a:r>
              <a:rPr lang="de-DE" sz="2400" dirty="0"/>
              <a:t>		Oberstufe </a:t>
            </a:r>
          </a:p>
          <a:p>
            <a:pPr marL="0" indent="0">
              <a:buNone/>
            </a:pPr>
            <a:r>
              <a:rPr lang="de-DE" sz="2400" dirty="0"/>
              <a:t>		Oberstufe- aktuell und informativ</a:t>
            </a:r>
          </a:p>
          <a:p>
            <a:pPr marL="0" indent="0">
              <a:buNone/>
            </a:pPr>
            <a:r>
              <a:rPr lang="de-DE" sz="2400" dirty="0"/>
              <a:t>		bis nach unten scrollen: </a:t>
            </a:r>
          </a:p>
          <a:p>
            <a:pPr marL="0" indent="0">
              <a:buNone/>
            </a:pPr>
            <a:r>
              <a:rPr lang="de-DE" sz="2400" dirty="0"/>
              <a:t>		Q1: Anleitung zur Facharbeit </a:t>
            </a:r>
          </a:p>
        </p:txBody>
      </p:sp>
    </p:spTree>
    <p:extLst>
      <p:ext uri="{BB962C8B-B14F-4D97-AF65-F5344CB8AC3E}">
        <p14:creationId xmlns:p14="http://schemas.microsoft.com/office/powerpoint/2010/main" val="271892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Breitbild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Die Facharbeit</vt:lpstr>
      <vt:lpstr>Wer muss eine Facharbeit schreiben?</vt:lpstr>
      <vt:lpstr>In welchem Fach kann man die Facharbeit schreiben?</vt:lpstr>
      <vt:lpstr>Wie wähle ich mein Fach für die Facharbeit aus?</vt:lpstr>
      <vt:lpstr>Terminplan für die Facharbeit</vt:lpstr>
      <vt:lpstr>Anleitung zur Facharbeit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Facharbeit</dc:title>
  <dc:creator>Kristina Dryden-Stys</dc:creator>
  <cp:lastModifiedBy>Dorit Bremke</cp:lastModifiedBy>
  <cp:revision>4</cp:revision>
  <dcterms:created xsi:type="dcterms:W3CDTF">2020-01-30T20:17:29Z</dcterms:created>
  <dcterms:modified xsi:type="dcterms:W3CDTF">2020-03-12T06:04:14Z</dcterms:modified>
</cp:coreProperties>
</file>